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Source Sans Pr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6.xml"/><Relationship Id="rId32" Type="http://schemas.openxmlformats.org/officeDocument/2006/relationships/font" Target="fonts/Dosis-bold.fntdata"/><Relationship Id="rId13" Type="http://schemas.openxmlformats.org/officeDocument/2006/relationships/slide" Target="slides/slide9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ancisca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.earthengine.google.com/3391fb2662e6e5ec82e805208c47dc4e" TargetMode="Externa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earthengine.google.com/5a30c3ef7f9f54ed4760ae1023ed0a79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de.earthengine.google.com/623a2b7f6b6418271f2431257239f9b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earthengine.google.com/fa2bcd378e4574dcda520ac9e4f5397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gif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.earthengine.google.com/99773687e66f98f74239d54b7aaa240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104243" y="985291"/>
            <a:ext cx="7422992" cy="30897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Francisca Ameley Armah </a:t>
            </a:r>
            <a: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faarmah@ug.edu.gh</a:t>
            </a:r>
            <a:b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Centre For Remote Sensing and Geographic Information Services (CERSGIS)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i="1" sz="21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14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i="1" lang="en-US" sz="1200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13" name="Google Shape;113;p10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t/>
            </a: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b="0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b="1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b="1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Mosaicking Images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Cloud Masking</a:t>
            </a:r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cap="flat" cmpd="sng" w="101600">
              <a:solidFill>
                <a:srgbClr val="0493A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Display polygon feature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aoi = ee.FeatureCollection(users/FAA/District__Boundary_SNV/);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Map.addLayer(aoi, {'color': 'red'}, ' Districts of 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{} contains the visualization parameters</a:t>
            </a:r>
            <a:endParaRPr/>
          </a:p>
          <a:p>
            <a:pPr indent="-215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specific district polygon</a:t>
            </a:r>
            <a:endParaRPr b="1" sz="8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indent="-215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600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600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/>
              <a:t>Images can be exported as GeoTiFF 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GeoTIFF</a:t>
            </a:r>
            <a:endParaRPr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Export.image.toDrive({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image:clips.select('B2','B3','B4','B5','B6','B7'),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/>
              <a:t>Run task to export image to local folder or cloud storage</a:t>
            </a:r>
            <a:endParaRPr sz="210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Features can be exported as KML or SHP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FeatureCollection to a KML file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Export.table.toDrive({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description:'vectorsToDriveExample',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	 fileFormat: 'KML'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Run task to export feature collection to local folder </a:t>
            </a:r>
            <a:endParaRPr sz="210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u="sng"/>
              <a:t>Exercise 1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Import Protected Areas into GEE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Filter/ Query Protected Areas in Bono and Bono East Region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Export the filtered Protected Areas as a shapefile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b="1" i="0" lang="en-US" sz="20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b="1" i="0" sz="20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GeoTIFF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233" name="Google Shape;233;p26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236" name="Google Shape;2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idx="1" type="body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An Image </a:t>
            </a:r>
            <a:r>
              <a:rPr lang="en-US" sz="2100"/>
              <a:t>comprises of a two dimensional array of individual picture elements called pixels arranged in columns and rows 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Each pixel represents an area on the Earth's surface, which has an intensity value, and a location address in the two dimensional image 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1600" u="none" cap="none" strike="noStrik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flipH="1" rot="-5400000">
            <a:off x="3732728" y="4188279"/>
            <a:ext cx="420600" cy="1060200"/>
          </a:xfrm>
          <a:prstGeom prst="bentConnector2">
            <a:avLst/>
          </a:prstGeom>
          <a:noFill/>
          <a:ln cap="flat" cmpd="sng" w="47625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flipH="1" rot="10800000">
            <a:off x="5465166" y="3626207"/>
            <a:ext cx="601200" cy="855900"/>
          </a:xfrm>
          <a:prstGeom prst="bentConnector2">
            <a:avLst/>
          </a:prstGeom>
          <a:noFill/>
          <a:ln cap="flat" cmpd="sng" w="47625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" name="Google Shape;60;p3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idx="1" type="body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An Image Collection </a:t>
            </a:r>
            <a:r>
              <a:rPr lang="en-US" sz="2100"/>
              <a:t>is a stack of images.</a:t>
            </a:r>
            <a:endParaRPr sz="2100"/>
          </a:p>
          <a:p>
            <a:pPr indent="-342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For instance a collection of all Landsat 7 images in a given time period</a:t>
            </a:r>
            <a:endParaRPr sz="2100"/>
          </a:p>
          <a:p>
            <a:pPr indent="-342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cap="flat" cmpd="sng" w="101600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i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i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i="1" lang="en-US" sz="2100" u="sng"/>
              <a:t>Map.addLayer(image,</a:t>
            </a:r>
            <a:r>
              <a:rPr i="1" lang="en-US" sz="2100" u="sng">
                <a:solidFill>
                  <a:srgbClr val="FF0000"/>
                </a:solidFill>
              </a:rPr>
              <a:t>{visualization parameters}</a:t>
            </a:r>
            <a:r>
              <a:rPr i="1" lang="en-US" sz="2100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i="1"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idx="1" type="body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b="1"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b="1"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/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/>
          <p:nvPr>
            <p:ph idx="1" type="body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indent="-44450" lvl="0" marL="1714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b="0" i="0" sz="12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cap="flat" cmpd="sng" w="25400">
              <a:solidFill>
                <a:srgbClr val="0493A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cap="flat" cmpd="sng" w="25400">
              <a:solidFill>
                <a:srgbClr val="0493AF">
                  <a:alpha val="7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cap="flat" cmpd="sng" w="101600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CERSGIS-RS1</dc:creator>
</cp:coreProperties>
</file>